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4EBDC-7FFF-496B-AB17-8ECD5C2158E1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18B51-8E45-4959-82E4-1ACB2539A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424936" cy="3051771"/>
          </a:xfrm>
          <a:prstGeom prst="wave">
            <a:avLst>
              <a:gd name="adj1" fmla="val 12500"/>
              <a:gd name="adj2" fmla="val 205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Игра «Что хорошо, а что плохо»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293096"/>
            <a:ext cx="8352928" cy="158417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Распечатайте картинки на цветном принтере. Наклейте на картон и разрежьте по линиям. Перемешайте получившиеся квадратики. Можно играть. Игрок вытаскивает один квадратик и объясняет, хороший ли поступок изображен на нем. Далее второй игрок, третий и т.д. Игра развивает мышление, речь, активизирует знания о безопасном поведении, об этикете.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7314" y="188640"/>
            <a:ext cx="4969371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0571" y="260648"/>
            <a:ext cx="5002857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0571" y="260648"/>
            <a:ext cx="5002857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0571" y="188640"/>
            <a:ext cx="5002857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0571" y="188640"/>
            <a:ext cx="5002857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0571" y="188640"/>
            <a:ext cx="5002857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7085" y="188640"/>
            <a:ext cx="5069830" cy="6480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67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Игра «Что хорошо, а что плохо»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«Что хорошо, а что плохо»</dc:title>
  <dc:creator>ГРАФ</dc:creator>
  <cp:lastModifiedBy>ГРАФ</cp:lastModifiedBy>
  <cp:revision>4</cp:revision>
  <dcterms:created xsi:type="dcterms:W3CDTF">2023-04-11T19:01:18Z</dcterms:created>
  <dcterms:modified xsi:type="dcterms:W3CDTF">2023-04-11T19:39:03Z</dcterms:modified>
</cp:coreProperties>
</file>