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60A5-5521-4620-A046-F4628C977B59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9030-F9E9-4098-BF60-DA963872F4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60A5-5521-4620-A046-F4628C977B59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9030-F9E9-4098-BF60-DA963872F4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60A5-5521-4620-A046-F4628C977B59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9030-F9E9-4098-BF60-DA963872F4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60A5-5521-4620-A046-F4628C977B59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9030-F9E9-4098-BF60-DA963872F4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60A5-5521-4620-A046-F4628C977B59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9030-F9E9-4098-BF60-DA963872F4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60A5-5521-4620-A046-F4628C977B59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9030-F9E9-4098-BF60-DA963872F4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60A5-5521-4620-A046-F4628C977B59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9030-F9E9-4098-BF60-DA963872F4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60A5-5521-4620-A046-F4628C977B59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9030-F9E9-4098-BF60-DA963872F4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60A5-5521-4620-A046-F4628C977B59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9030-F9E9-4098-BF60-DA963872F4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60A5-5521-4620-A046-F4628C977B59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9030-F9E9-4098-BF60-DA963872F4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260A5-5521-4620-A046-F4628C977B59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B9030-F9E9-4098-BF60-DA963872F4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260A5-5521-4620-A046-F4628C977B59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B9030-F9E9-4098-BF60-DA963872F4A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80729"/>
            <a:ext cx="8208912" cy="2160239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Игра «Где моя мама»</a:t>
            </a:r>
            <a:endParaRPr lang="ru-RU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365104"/>
            <a:ext cx="8208912" cy="1273696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Распечатайте картинки на цветном принтере. Наклейте на картон и разрежьте по линии. перемешайте. Все! Игра по принципу </a:t>
            </a:r>
            <a:r>
              <a:rPr lang="ru-RU" sz="18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пазлов</a:t>
            </a: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самых маленьких готова!</a:t>
            </a:r>
            <a:endParaRPr lang="ru-RU" sz="18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3976"/>
            <a:ext cx="9144000" cy="60900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8441"/>
            <a:ext cx="9144000" cy="60811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5047"/>
            <a:ext cx="9144000" cy="61079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3976"/>
            <a:ext cx="9144000" cy="609004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7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8441"/>
            <a:ext cx="9144000" cy="608111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6117"/>
            <a:ext cx="9144000" cy="612576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3976"/>
            <a:ext cx="9144000" cy="60900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3976"/>
            <a:ext cx="9144000" cy="60900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3976"/>
            <a:ext cx="9144000" cy="609004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5047"/>
            <a:ext cx="9144000" cy="61079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33</Words>
  <Application>Microsoft Office PowerPoint</Application>
  <PresentationFormat>Экран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Игра «Где моя мама»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«Где моя мама»</dc:title>
  <dc:creator>ГРАФ</dc:creator>
  <cp:lastModifiedBy>ГРАФ</cp:lastModifiedBy>
  <cp:revision>1</cp:revision>
  <dcterms:created xsi:type="dcterms:W3CDTF">2023-04-11T19:43:28Z</dcterms:created>
  <dcterms:modified xsi:type="dcterms:W3CDTF">2023-04-11T19:51:21Z</dcterms:modified>
</cp:coreProperties>
</file>