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F7DEA-70BD-4A70-B933-60C069554FAB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A659C-F1A5-4EFC-9B7E-9DE73BE692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F7DEA-70BD-4A70-B933-60C069554FAB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A659C-F1A5-4EFC-9B7E-9DE73BE692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F7DEA-70BD-4A70-B933-60C069554FAB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A659C-F1A5-4EFC-9B7E-9DE73BE692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F7DEA-70BD-4A70-B933-60C069554FAB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A659C-F1A5-4EFC-9B7E-9DE73BE692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F7DEA-70BD-4A70-B933-60C069554FAB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A659C-F1A5-4EFC-9B7E-9DE73BE692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F7DEA-70BD-4A70-B933-60C069554FAB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A659C-F1A5-4EFC-9B7E-9DE73BE692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F7DEA-70BD-4A70-B933-60C069554FAB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A659C-F1A5-4EFC-9B7E-9DE73BE692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F7DEA-70BD-4A70-B933-60C069554FAB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A659C-F1A5-4EFC-9B7E-9DE73BE692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F7DEA-70BD-4A70-B933-60C069554FAB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A659C-F1A5-4EFC-9B7E-9DE73BE692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F7DEA-70BD-4A70-B933-60C069554FAB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A659C-F1A5-4EFC-9B7E-9DE73BE692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F7DEA-70BD-4A70-B933-60C069554FAB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A659C-F1A5-4EFC-9B7E-9DE73BE692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F7DEA-70BD-4A70-B933-60C069554FAB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A659C-F1A5-4EFC-9B7E-9DE73BE692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92696"/>
            <a:ext cx="8352928" cy="2907755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Игра «</a:t>
            </a:r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Н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есъедобное – съедобное»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4653136"/>
            <a:ext cx="8352928" cy="158417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Карточки с игровым полем и со съедобным - несъедобным наклейте на картон. Игровое поле (2 шт.) готово к игре, а вот остальные карточки нужно разрезать на квадраты. Правила игры вы, конечно же, поняли сразу - детям нужно съедобное отделить от несъедобного.</a:t>
            </a:r>
            <a:endParaRPr lang="ru-RU" sz="1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75047"/>
            <a:ext cx="8712968" cy="610790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92906"/>
            <a:ext cx="8784976" cy="60721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477738"/>
            <a:ext cx="8640960" cy="590252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19695"/>
            <a:ext cx="8640960" cy="601860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55</Words>
  <Application>Microsoft Office PowerPoint</Application>
  <PresentationFormat>Экран (4:3)</PresentationFormat>
  <Paragraphs>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Игра «Несъедобное – съедобное»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«Несъедобное – съедобное»</dc:title>
  <dc:creator>ГРАФ</dc:creator>
  <cp:lastModifiedBy>ГРАФ</cp:lastModifiedBy>
  <cp:revision>3</cp:revision>
  <dcterms:created xsi:type="dcterms:W3CDTF">2023-04-11T19:23:56Z</dcterms:created>
  <dcterms:modified xsi:type="dcterms:W3CDTF">2023-04-11T19:39:50Z</dcterms:modified>
</cp:coreProperties>
</file>