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6EE324-65B4-416E-922B-EAEBF503A8BB}" type="datetimeFigureOut">
              <a:rPr lang="ru-RU" smtClean="0"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5C187E-EA31-465E-AE00-CE0FC919BE9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52737"/>
            <a:ext cx="8280920" cy="2016223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Игра «Кто что ест»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4365104"/>
            <a:ext cx="8208912" cy="1512168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just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Распечатайте картинки на цветном принтере. Наклейте на картон и разрежьте по линии, перемешайте. Все! Игра по принципу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пазлов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самых маленьких готова! Разрезать не нужно только последнюю картинку. Самые смышленые дошколята смогут сказать, что собака может съесть то же, что и кошка. Взрослый просит дошколят рассказать, что ест собака, чем ее лучше кормить, какие продукты собаке необходимы.</a:t>
            </a: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6117"/>
            <a:ext cx="9144000" cy="612576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6117"/>
            <a:ext cx="9144000" cy="61257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3976"/>
            <a:ext cx="9144000" cy="609004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0582"/>
            <a:ext cx="9144000" cy="61168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3013" y="0"/>
            <a:ext cx="5457973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76</Words>
  <Application>Microsoft Office PowerPoint</Application>
  <PresentationFormat>Экран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Игра «Кто что ест»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«Кто что ест»</dc:title>
  <dc:creator>ГРАФ</dc:creator>
  <cp:lastModifiedBy>ГРАФ</cp:lastModifiedBy>
  <cp:revision>1</cp:revision>
  <dcterms:created xsi:type="dcterms:W3CDTF">2023-04-11T19:54:14Z</dcterms:created>
  <dcterms:modified xsi:type="dcterms:W3CDTF">2023-04-11T20:02:58Z</dcterms:modified>
</cp:coreProperties>
</file>