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7F430-89AB-4E73-9BDA-6B8EE41C84E1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06F0-7273-49C6-803F-6FE6F8A22A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7"/>
            <a:ext cx="8136904" cy="2160239"/>
          </a:xfrm>
          <a:ln>
            <a:solidFill>
              <a:srgbClr val="FF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Игра «Найди пару»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365104"/>
            <a:ext cx="8136904" cy="1368152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Распечатайте картинки на цветном принтере. Наклейте на картон и разрежьте по линии, перемешайте. Задача малыша - найти маму для каждого детеныша.</a:t>
            </a:r>
            <a:endParaRPr lang="ru-RU" sz="1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5566"/>
            <a:ext cx="9144000" cy="63668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6636"/>
            <a:ext cx="9144000" cy="6384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0031"/>
            <a:ext cx="9144000" cy="63579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5566"/>
            <a:ext cx="9144000" cy="63668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5566"/>
            <a:ext cx="9144000" cy="63668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6820"/>
            <a:ext cx="9144000" cy="63043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1101"/>
            <a:ext cx="9144000" cy="63757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1101"/>
            <a:ext cx="9144000" cy="63757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30</Words>
  <Application>Microsoft Office PowerPoint</Application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Игра «Найди пару»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«Найди пару»</dc:title>
  <dc:creator>ГРАФ</dc:creator>
  <cp:lastModifiedBy>ГРАФ</cp:lastModifiedBy>
  <cp:revision>1</cp:revision>
  <dcterms:created xsi:type="dcterms:W3CDTF">2023-04-11T20:04:39Z</dcterms:created>
  <dcterms:modified xsi:type="dcterms:W3CDTF">2023-04-11T20:14:11Z</dcterms:modified>
</cp:coreProperties>
</file>